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0297" r="1370" b="45289"/>
          <a:stretch>
            <a:fillRect/>
          </a:stretch>
        </p:blipFill>
        <p:spPr>
          <a:xfrm rot="0">
            <a:off x="897416" y="689432"/>
            <a:ext cx="7236516" cy="4986353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9030" r="-5288" b="52528"/>
          <a:stretch>
            <a:fillRect/>
          </a:stretch>
        </p:blipFill>
        <p:spPr>
          <a:xfrm rot="0">
            <a:off x="845605" y="1305059"/>
            <a:ext cx="7547765" cy="4378075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5116" r="0" b="46985"/>
          <a:stretch>
            <a:fillRect/>
          </a:stretch>
        </p:blipFill>
        <p:spPr>
          <a:xfrm rot="0">
            <a:off x="811069" y="1036647"/>
            <a:ext cx="7219646" cy="4603293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7044" r="0" b="51208"/>
          <a:stretch>
            <a:fillRect/>
          </a:stretch>
        </p:blipFill>
        <p:spPr>
          <a:xfrm rot="0">
            <a:off x="1001032" y="700002"/>
            <a:ext cx="7392341" cy="540642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7028" r="0" b="34876"/>
          <a:stretch>
            <a:fillRect/>
          </a:stretch>
        </p:blipFill>
        <p:spPr>
          <a:xfrm rot="0">
            <a:off x="1234171" y="930985"/>
            <a:ext cx="6615215" cy="4112882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8139" r="0" b="2740"/>
          <a:stretch>
            <a:fillRect/>
          </a:stretch>
        </p:blipFill>
        <p:spPr>
          <a:xfrm rot="0">
            <a:off x="0" y="2263346"/>
            <a:ext cx="9144000" cy="3617422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5552" r="0" b="47316"/>
          <a:stretch>
            <a:fillRect/>
          </a:stretch>
        </p:blipFill>
        <p:spPr>
          <a:xfrm rot="0">
            <a:off x="924103" y="1066571"/>
            <a:ext cx="7241586" cy="523102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9278" r="0" b="49010"/>
          <a:stretch>
            <a:fillRect/>
          </a:stretch>
        </p:blipFill>
        <p:spPr>
          <a:xfrm rot="21600000">
            <a:off x="1040861" y="964984"/>
            <a:ext cx="6884058" cy="5058749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Zenfone Max Pro M1</dc:creator>
  <dcterms:created xsi:type="dcterms:W3CDTF">2015-05-11T22:30:45Z</dcterms:created>
  <dcterms:modified xsi:type="dcterms:W3CDTF">2023-08-25T06:22:46Z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1482cf991375499786b5e0437d3e5e05</vt:lpwstr>
  </property>
</Properties>
</file>